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316" r:id="rId4"/>
    <p:sldId id="318" r:id="rId5"/>
    <p:sldId id="338" r:id="rId6"/>
    <p:sldId id="288" r:id="rId7"/>
    <p:sldId id="345" r:id="rId8"/>
    <p:sldId id="346" r:id="rId9"/>
    <p:sldId id="319" r:id="rId10"/>
    <p:sldId id="339" r:id="rId11"/>
    <p:sldId id="341" r:id="rId12"/>
    <p:sldId id="347" r:id="rId13"/>
    <p:sldId id="328" r:id="rId14"/>
    <p:sldId id="332" r:id="rId15"/>
    <p:sldId id="343" r:id="rId16"/>
    <p:sldId id="281" r:id="rId17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6" autoAdjust="0"/>
    <p:restoredTop sz="93552" autoAdjust="0"/>
  </p:normalViewPr>
  <p:slideViewPr>
    <p:cSldViewPr snapToGrid="0">
      <p:cViewPr varScale="1">
        <p:scale>
          <a:sx n="51" d="100"/>
          <a:sy n="51" d="100"/>
        </p:scale>
        <p:origin x="60" y="472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8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4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5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9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5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4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>
                <a:solidFill>
                  <a:schemeClr val="accent2">
                    <a:lumMod val="75000"/>
                  </a:schemeClr>
                </a:solidFill>
              </a:rPr>
              <a:t>소개서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 </a:t>
              </a:r>
              <a:r>
                <a:rPr lang="ko-KR" altLang="en-US" sz="900" b="1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프론트엔드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ko-KR" altLang="en-US" sz="900" b="1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박건형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연구원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/>
              <a:t>electronJS</a:t>
            </a:r>
            <a:r>
              <a:rPr lang="en-US" altLang="ko-KR" sz="1800" dirty="0"/>
              <a:t> Guide</a:t>
            </a:r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4-1) </a:t>
            </a:r>
            <a:r>
              <a:rPr lang="ko-KR" altLang="en-US" sz="1400" dirty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/>
              <a:t>4. </a:t>
            </a:r>
            <a:r>
              <a:rPr lang="ko-KR" altLang="en-US" dirty="0" err="1"/>
              <a:t>써드파티</a:t>
            </a:r>
            <a:r>
              <a:rPr lang="ko-KR" altLang="en-US" dirty="0"/>
              <a:t> 지원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en-US" altLang="ko-KR" sz="1200" dirty="0" err="1"/>
              <a:t>nodeJS</a:t>
            </a:r>
            <a:r>
              <a:rPr lang="en-US" altLang="ko-KR" sz="1200" dirty="0"/>
              <a:t> , </a:t>
            </a:r>
            <a:r>
              <a:rPr lang="en-US" altLang="ko-KR" sz="1200" dirty="0" err="1"/>
              <a:t>npm</a:t>
            </a:r>
            <a:r>
              <a:rPr lang="en-US" altLang="ko-KR" sz="1200" dirty="0"/>
              <a:t> </a:t>
            </a:r>
            <a:r>
              <a:rPr lang="ko-KR" altLang="en-US" sz="1200" dirty="0"/>
              <a:t>모듈 사용가능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빌드 툴과 </a:t>
            </a:r>
            <a:r>
              <a:rPr lang="ko-KR" altLang="en-US" dirty="0" err="1"/>
              <a:t>인스톨러</a:t>
            </a:r>
            <a:r>
              <a:rPr lang="ko-KR" altLang="en-US" dirty="0"/>
              <a:t> 제공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 </a:t>
            </a:r>
            <a:r>
              <a:rPr lang="ko-KR" altLang="en-US" sz="1200" dirty="0"/>
              <a:t>순식간에 </a:t>
            </a:r>
            <a:r>
              <a:rPr lang="ko-KR" altLang="en-US" sz="1200" dirty="0" err="1"/>
              <a:t>패키징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인스톨러</a:t>
            </a:r>
            <a:r>
              <a:rPr lang="ko-KR" altLang="en-US" sz="1200" dirty="0"/>
              <a:t>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자동 업데이트 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1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4-2) </a:t>
            </a:r>
            <a:r>
              <a:rPr lang="ko-KR" altLang="en-US" sz="1400" dirty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큰 설치 </a:t>
            </a:r>
            <a:r>
              <a:rPr lang="ko-KR" altLang="en-US" dirty="0" err="1"/>
              <a:t>파일용량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node.js, </a:t>
            </a:r>
            <a:r>
              <a:rPr lang="en-US" altLang="ko-KR" sz="1200" dirty="0" err="1"/>
              <a:t>npm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ko-KR" altLang="en-US" sz="1200" dirty="0" err="1"/>
              <a:t>패키징</a:t>
            </a:r>
            <a:r>
              <a:rPr lang="en-US" altLang="ko-KR" sz="1200" dirty="0"/>
              <a:t>, </a:t>
            </a:r>
            <a:r>
              <a:rPr lang="ko-KR" altLang="en-US" sz="1200" dirty="0"/>
              <a:t>높은 기본 앱 용량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상대적으로 느린 속도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네이티브</a:t>
            </a:r>
            <a:r>
              <a:rPr lang="ko-KR" altLang="en-US" sz="1200" dirty="0"/>
              <a:t> 앱 보다는 효율성 저하</a:t>
            </a:r>
            <a:r>
              <a:rPr lang="en-US" altLang="ko-KR" sz="1200" dirty="0"/>
              <a:t>, </a:t>
            </a:r>
            <a:r>
              <a:rPr lang="ko-KR" altLang="en-US" sz="1200" dirty="0"/>
              <a:t>느린 속도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보안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사용자가 앱 소스코드를 역 컴파일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소스 노출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15740" y="899870"/>
            <a:ext cx="4511040" cy="2605330"/>
            <a:chOff x="4015740" y="899870"/>
            <a:chExt cx="4511040" cy="210241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61983" t="27956" r="20269" b="25258"/>
            <a:stretch/>
          </p:blipFill>
          <p:spPr>
            <a:xfrm>
              <a:off x="4015740" y="899870"/>
              <a:ext cx="4511040" cy="210241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271260" y="1973056"/>
              <a:ext cx="1668780" cy="2824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3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366010" y="253981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5. </a:t>
            </a:r>
            <a:r>
              <a:rPr lang="en-US" altLang="ko-KR" dirty="0" err="1">
                <a:latin typeface="+mj-ea"/>
              </a:rPr>
              <a:t>ElectronJS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설치 및 빌드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실행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5. </a:t>
            </a:r>
            <a:r>
              <a:rPr lang="en-US" altLang="ko-KR" dirty="0" err="1">
                <a:latin typeface="+mj-ea"/>
              </a:rPr>
              <a:t>ElectronJS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설치 및 빌드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5-1) Electron JS </a:t>
            </a:r>
            <a:r>
              <a:rPr lang="ko-KR" altLang="en-US" sz="1400" dirty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9114" t="14629" r="70619" b="33334"/>
          <a:stretch/>
        </p:blipFill>
        <p:spPr>
          <a:xfrm>
            <a:off x="647701" y="1433315"/>
            <a:ext cx="8181974" cy="40626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01266" y="2181226"/>
            <a:ext cx="5390009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20316" y="2857500"/>
            <a:ext cx="5390009" cy="1190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ko-KR" altLang="en-US" dirty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</a:t>
            </a:r>
            <a:r>
              <a:rPr lang="en-US" altLang="ko-KR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790" t="8746" r="76452" b="45836"/>
          <a:stretch/>
        </p:blipFill>
        <p:spPr>
          <a:xfrm>
            <a:off x="535997" y="1433315"/>
            <a:ext cx="7829549" cy="41102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85083" y="3175289"/>
            <a:ext cx="4487141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9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/>
              <a:t>감사합니다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개요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>
                <a:latin typeface="+mj-ea"/>
              </a:rPr>
              <a:t>Electron JS </a:t>
            </a:r>
            <a:r>
              <a:rPr lang="ko-KR" altLang="en-US" sz="1600" dirty="0">
                <a:latin typeface="+mj-ea"/>
              </a:rPr>
              <a:t>배경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>
                <a:latin typeface="+mj-ea"/>
              </a:rPr>
              <a:t>ElectronJS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설치 및 빌드</a:t>
            </a:r>
            <a:r>
              <a:rPr lang="en-US" altLang="ko-KR" sz="1600" dirty="0">
                <a:latin typeface="+mj-ea"/>
              </a:rPr>
              <a:t>, </a:t>
            </a:r>
            <a:r>
              <a:rPr lang="ko-KR" altLang="en-US" sz="1600" dirty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마무리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1-1)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란</a:t>
            </a:r>
            <a:r>
              <a:rPr lang="en-US" altLang="ko-KR" sz="1400" dirty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j-ea"/>
                <a:ea typeface="+mn-ea"/>
              </a:rPr>
              <a:t>‘</a:t>
            </a:r>
            <a:r>
              <a:rPr lang="ko-KR" altLang="en-US" sz="1400" b="0" dirty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1-2)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ko-KR" altLang="en-US" sz="1400" dirty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Electron</a:t>
            </a:r>
            <a:r>
              <a:rPr lang="ko-KR" altLang="en-US" sz="1400" b="0" dirty="0">
                <a:latin typeface="+mn-ea"/>
                <a:ea typeface="+mn-ea"/>
              </a:rPr>
              <a:t>은 기본 개발 환경 없이 </a:t>
            </a:r>
            <a:r>
              <a:rPr lang="en-US" altLang="ko-KR" sz="1400" b="0" dirty="0">
                <a:latin typeface="+mn-ea"/>
                <a:ea typeface="+mn-ea"/>
              </a:rPr>
              <a:t>JavaScript </a:t>
            </a:r>
            <a:r>
              <a:rPr lang="ko-KR" altLang="en-US" sz="1400" b="0" dirty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>
                <a:latin typeface="+mn-ea"/>
                <a:ea typeface="+mn-ea"/>
              </a:rPr>
              <a:t>Windows, </a:t>
            </a:r>
            <a:r>
              <a:rPr lang="en-US" altLang="ko-KR" sz="1400" b="0" dirty="0" err="1">
                <a:latin typeface="+mn-ea"/>
                <a:ea typeface="+mn-ea"/>
              </a:rPr>
              <a:t>macOS</a:t>
            </a:r>
            <a:r>
              <a:rPr lang="en-US" altLang="ko-KR" sz="1400" b="0" dirty="0">
                <a:latin typeface="+mn-ea"/>
                <a:ea typeface="+mn-ea"/>
              </a:rPr>
              <a:t>, Linux</a:t>
            </a:r>
            <a:r>
              <a:rPr lang="ko-KR" altLang="en-US" sz="1400" b="0" dirty="0">
                <a:latin typeface="+mn-ea"/>
                <a:ea typeface="+mn-ea"/>
              </a:rPr>
              <a:t>에서 </a:t>
            </a:r>
            <a:endParaRPr lang="en-US" altLang="ko-KR" sz="14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latin typeface="+mn-ea"/>
                <a:ea typeface="+mn-ea"/>
              </a:rPr>
              <a:t>작동하는 크로스</a:t>
            </a:r>
            <a:r>
              <a:rPr lang="en-US" altLang="ko-KR" sz="1400" b="0" dirty="0">
                <a:latin typeface="+mn-ea"/>
                <a:ea typeface="+mn-ea"/>
              </a:rPr>
              <a:t>-</a:t>
            </a:r>
            <a:r>
              <a:rPr lang="ko-KR" altLang="en-US" sz="1400" b="0" dirty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6" y="996993"/>
            <a:ext cx="3074670" cy="30746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9" y="1434136"/>
            <a:ext cx="3570293" cy="22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1-2)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ko-KR" altLang="en-US" sz="1400" dirty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/>
              <a:t>Electron </a:t>
            </a:r>
            <a:r>
              <a:rPr lang="ko-KR" altLang="ko-KR" sz="1400" b="0" dirty="0"/>
              <a:t>은</a:t>
            </a:r>
            <a:r>
              <a:rPr lang="en-US" altLang="ko-KR" sz="1400" b="0" dirty="0"/>
              <a:t> JavaScript, HTML, CSS</a:t>
            </a:r>
            <a:r>
              <a:rPr lang="ko-KR" altLang="ko-KR" sz="1400" b="0" dirty="0"/>
              <a:t>를 활용하는 전통적인 웹개발 방식을 따르기 때문에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/>
              <a:t>React, vue, Angular </a:t>
            </a:r>
            <a:r>
              <a:rPr lang="ko-KR" altLang="ko-KR" sz="1400" b="0" dirty="0"/>
              <a:t>와 같은 프레임워크</a:t>
            </a:r>
            <a:r>
              <a:rPr lang="ko-KR" altLang="en-US" sz="1400" b="0" dirty="0"/>
              <a:t>와 함께 사용 할 수 있습니다</a:t>
            </a:r>
            <a:r>
              <a:rPr lang="en-US" altLang="ko-KR" sz="1400" b="0" dirty="0"/>
              <a:t>.</a:t>
            </a:r>
            <a:endParaRPr lang="ko-KR" altLang="ko-KR" sz="1400" b="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7" y="1662507"/>
            <a:ext cx="2143125" cy="20030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41" y="2046694"/>
            <a:ext cx="2554199" cy="11899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1700108"/>
            <a:ext cx="1927860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활용사례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3. Electron JS </a:t>
            </a:r>
            <a:r>
              <a:rPr lang="ko-KR" altLang="en-US" dirty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824909" y="2117431"/>
            <a:ext cx="3067723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dirty="0"/>
              <a:t>  기존 </a:t>
            </a:r>
            <a:r>
              <a:rPr lang="ko-KR" altLang="en-US" dirty="0" err="1"/>
              <a:t>데스크탑</a:t>
            </a:r>
            <a:r>
              <a:rPr lang="ko-KR" altLang="en-US" dirty="0"/>
              <a:t> 앱 개발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웹 개발자에 비해 적은 </a:t>
            </a:r>
            <a:r>
              <a:rPr lang="ko-KR" altLang="en-US" sz="1200" dirty="0" err="1"/>
              <a:t>인력풀</a:t>
            </a:r>
            <a:r>
              <a:rPr lang="en-US" altLang="ko-KR" sz="1200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- C++, C# </a:t>
            </a:r>
            <a:r>
              <a:rPr lang="ko-KR" altLang="en-US" sz="1200" dirty="0"/>
              <a:t>등 접근성이 어려운 언어로 개발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추가 인력 </a:t>
            </a:r>
            <a:r>
              <a:rPr lang="ko-KR" altLang="en-US" sz="1200" dirty="0" err="1"/>
              <a:t>구인시</a:t>
            </a:r>
            <a:r>
              <a:rPr lang="ko-KR" altLang="en-US" sz="1200" dirty="0"/>
              <a:t> 회사의 개발 비용 상승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1" y="1203031"/>
            <a:ext cx="1700499" cy="1911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60" y="3197719"/>
            <a:ext cx="3694179" cy="207797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3-1) </a:t>
            </a:r>
            <a:r>
              <a:rPr lang="ko-KR" altLang="en-US" sz="1400" dirty="0">
                <a:latin typeface="+mn-ea"/>
                <a:ea typeface="+mn-ea"/>
              </a:rPr>
              <a:t>기존 </a:t>
            </a:r>
            <a:r>
              <a:rPr lang="ko-KR" altLang="en-US" sz="1400" dirty="0" err="1">
                <a:latin typeface="+mn-ea"/>
                <a:ea typeface="+mn-ea"/>
              </a:rPr>
              <a:t>데스크탑</a:t>
            </a:r>
            <a:r>
              <a:rPr lang="ko-KR" altLang="en-US" sz="1400" dirty="0">
                <a:latin typeface="+mn-ea"/>
                <a:ea typeface="+mn-ea"/>
              </a:rPr>
              <a:t> 어플리케이션 개발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99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3. Electron JS </a:t>
            </a:r>
            <a:r>
              <a:rPr lang="ko-KR" altLang="en-US" dirty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463671" y="1979138"/>
            <a:ext cx="4925098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/>
              <a:t> V8</a:t>
            </a:r>
            <a:r>
              <a:rPr lang="ko-KR" altLang="en-US" dirty="0"/>
              <a:t>엔진</a:t>
            </a:r>
            <a:r>
              <a:rPr lang="en-US" altLang="ko-KR" dirty="0"/>
              <a:t>, node.js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브라우저에서만 작동하던 </a:t>
            </a:r>
            <a:r>
              <a:rPr lang="en-US" altLang="ko-KR" sz="1200" dirty="0"/>
              <a:t>JS</a:t>
            </a:r>
            <a:r>
              <a:rPr lang="ko-KR" altLang="en-US" sz="1200" dirty="0"/>
              <a:t>가 </a:t>
            </a:r>
            <a:r>
              <a:rPr lang="en-US" altLang="ko-KR" sz="1200" dirty="0"/>
              <a:t>V8</a:t>
            </a:r>
            <a:r>
              <a:rPr lang="ko-KR" altLang="en-US" sz="1200" dirty="0"/>
              <a:t>엔진을 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통해 </a:t>
            </a:r>
            <a:r>
              <a:rPr lang="en-US" altLang="ko-KR" sz="1200" dirty="0"/>
              <a:t>JS</a:t>
            </a:r>
            <a:r>
              <a:rPr lang="ko-KR" altLang="en-US" sz="1200" dirty="0"/>
              <a:t>의 자유도 상승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backend </a:t>
            </a:r>
            <a:r>
              <a:rPr lang="ko-KR" altLang="en-US" sz="1200" dirty="0"/>
              <a:t>개발 및  </a:t>
            </a:r>
            <a:r>
              <a:rPr lang="ko-KR" altLang="en-US" sz="1200" dirty="0" err="1"/>
              <a:t>로컬시스템</a:t>
            </a:r>
            <a:r>
              <a:rPr lang="ko-KR" altLang="en-US" sz="1200" dirty="0"/>
              <a:t> 접근 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C++, C#</a:t>
            </a:r>
            <a:r>
              <a:rPr lang="ko-KR" altLang="en-US" sz="1200" dirty="0"/>
              <a:t>에 비해 쉬운 언어 구조 및 사용자 多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3-2) V8</a:t>
            </a:r>
            <a:r>
              <a:rPr lang="ko-KR" altLang="en-US" sz="1400" dirty="0">
                <a:latin typeface="+mn-ea"/>
                <a:ea typeface="+mn-ea"/>
              </a:rPr>
              <a:t>엔진</a:t>
            </a:r>
            <a:r>
              <a:rPr lang="en-US" altLang="ko-KR" sz="1400" dirty="0">
                <a:latin typeface="+mn-ea"/>
                <a:ea typeface="+mn-ea"/>
              </a:rPr>
              <a:t>, Node.js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802801"/>
            <a:ext cx="2352675" cy="2352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462137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4-1) </a:t>
            </a:r>
            <a:r>
              <a:rPr lang="ko-KR" altLang="en-US" sz="1400" dirty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낮은 </a:t>
            </a:r>
            <a:r>
              <a:rPr lang="ko-KR" altLang="en-US" dirty="0" err="1"/>
              <a:t>러닝커브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웹 개발자가 바로 사용가능</a:t>
            </a:r>
            <a:r>
              <a:rPr lang="en-US" altLang="ko-KR" sz="1200" dirty="0"/>
              <a:t>,  </a:t>
            </a:r>
            <a:r>
              <a:rPr lang="ko-KR" altLang="en-US" sz="1200" dirty="0"/>
              <a:t>새로운 언어 배울 필요 없음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개발 속도 향상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웹 애플리케이션의 구조를 재사용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크로스 플랫폼 지원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각 </a:t>
            </a:r>
            <a:r>
              <a:rPr lang="en-US" altLang="ko-KR" sz="1200" dirty="0"/>
              <a:t>OS</a:t>
            </a:r>
            <a:r>
              <a:rPr lang="ko-KR" altLang="en-US" sz="1200" dirty="0"/>
              <a:t>마다 최적화 필요 없음</a:t>
            </a:r>
            <a:r>
              <a:rPr lang="en-US" altLang="ko-KR" sz="1200" dirty="0"/>
              <a:t>, </a:t>
            </a:r>
            <a:r>
              <a:rPr lang="ko-KR" altLang="en-US" sz="1200" dirty="0"/>
              <a:t>세가지 </a:t>
            </a:r>
            <a:r>
              <a:rPr lang="en-US" altLang="ko-KR" sz="1200" dirty="0"/>
              <a:t>OS </a:t>
            </a:r>
            <a:r>
              <a:rPr lang="ko-KR" altLang="en-US" sz="1200" dirty="0"/>
              <a:t>빌드 지원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433</Words>
  <Application>Microsoft Office PowerPoint</Application>
  <PresentationFormat>화면 슬라이드 쇼(16:10)</PresentationFormat>
  <Paragraphs>85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맑은 고딕</vt:lpstr>
      <vt:lpstr>Century Gothic</vt:lpstr>
      <vt:lpstr>Calibri</vt:lpstr>
      <vt:lpstr>Office 테마</vt:lpstr>
      <vt:lpstr>ELECTRON JS 소개서</vt:lpstr>
      <vt:lpstr>CONTENT</vt:lpstr>
      <vt:lpstr>1. 개요  </vt:lpstr>
      <vt:lpstr>1. 개요  </vt:lpstr>
      <vt:lpstr>1. 개요  </vt:lpstr>
      <vt:lpstr>2. 활용사례 </vt:lpstr>
      <vt:lpstr>3. Electron JS 배경</vt:lpstr>
      <vt:lpstr>3. Electron JS 배경</vt:lpstr>
      <vt:lpstr>4. 장ㆍ단점</vt:lpstr>
      <vt:lpstr>4. 장ㆍ단점</vt:lpstr>
      <vt:lpstr>4. 장ㆍ단점</vt:lpstr>
      <vt:lpstr>5. ElectronJS 설치 및 빌드, 실행</vt:lpstr>
      <vt:lpstr>5. ElectronJS 설치 및 빌드, 실행</vt:lpstr>
      <vt:lpstr>6. 마무리</vt:lpstr>
      <vt:lpstr>6. 마무리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박 예진</cp:lastModifiedBy>
  <cp:revision>310</cp:revision>
  <cp:lastPrinted>2017-11-17T08:25:54Z</cp:lastPrinted>
  <dcterms:created xsi:type="dcterms:W3CDTF">2016-03-03T04:09:01Z</dcterms:created>
  <dcterms:modified xsi:type="dcterms:W3CDTF">2022-12-14T14:44:11Z</dcterms:modified>
</cp:coreProperties>
</file>